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014"/>
    <a:srgbClr val="BC5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EBC1-4C80-BD44-8FFD-6CC371D0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89B9A-942F-7645-81C6-8FD5EF00B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9723A-395E-2D48-9A72-416C4150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34336-8372-BE48-A5CD-BDC07D7C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806BC-CC92-A843-B03D-1CDE10A7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A892-C858-6149-8BBA-5F0009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27AB0-3165-294B-A335-7B19AAB51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3F29-95DE-7247-A231-62172EE0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D0CD-995A-C448-921B-E57BA19F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4FE13-9EF1-0745-966B-FE9132E2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726B4-D5BA-684B-A421-EF45ACFBA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5C08C-69D3-6442-A366-7FB046232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56FA1-8816-5E44-9C68-2A0DFDD5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375EE-8B15-7E49-B691-D9207C89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5F7BF-3003-4142-A413-1917E88C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49E6-FFDD-9A4B-A448-3E4879F5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F50A-6C12-DD47-8E08-3398082C9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F9065-D0CE-5D42-A1EB-6B0BB9BE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BBCD0-135B-C84E-B492-816C5E1F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E004-E648-6D4F-A96E-69B84CC6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8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65D4-D58D-6D41-A29E-D80EF848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5895E-E191-244D-A7C9-E1BC8EE0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32D5-8F17-6D48-BBBC-4B75C8A5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1FA0-D8C1-CF4E-9A53-3B315D03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1146A-84E6-A949-B983-C406C76D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9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4A17-6B37-1A45-BAF8-8FFE97E8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98D5-6A9B-9B44-8074-6429B7998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49FA4-F93A-2348-B6A1-2499F2F6D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B569B-82FB-3243-923C-6AABDD3A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070EE-5ECE-8048-9113-56A1FD45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53B7C-69C0-6945-AE30-63E32D96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2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5291-63FE-544A-8DA4-8572F4C5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727F6-A8CA-0644-99A9-8DAA5425F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A49E-A501-2A44-B655-A4C2C1F06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5BE02-8B2C-8848-BE43-52F9344D4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D8B5C-76FF-F843-8478-F224DDA35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A3AFC-FF43-9D4A-837A-E4B0D4AC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FE45B-D96F-E34D-A343-CBAA1887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E6765-EC11-024D-B461-35448379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3DB-DFDC-5549-A34A-A9286098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453C9-29D6-7C4C-AEB0-DD7FAE35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C9CD5-20A5-6441-B646-40BE9EE1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2DA1D-37C2-E64E-A60E-AD3B413C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8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7EB7D-FC4F-174A-97D6-8B3E8289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5D423-2CA2-6440-8CAF-4E769AD9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5701-E5EE-D74B-80B5-8B0C0E87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5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D9BD-5F2D-7046-9903-CCCB8779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FE11F-A0E7-734E-93CA-915F2F5D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88BB0-CD8B-0545-AD0F-4A0AAF100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89499-1D88-0545-B8E6-8344DC72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4387C-18A5-B147-85F2-818DAE9E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F9DAC-323F-C448-B0E1-EA92B234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0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5156-ACFB-E248-A3CE-69D02FB0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2542D-AD55-5A4A-B388-10891CED5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AF17-4CDD-FA4A-B607-193496B98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2858-8878-1444-82C2-E230415D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1455A-381C-8041-840C-DC0F1C9E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2D98-70CF-B14D-A739-A4089064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2D5F8-AE5F-9942-BBC7-434B7805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A28F3-2A48-4545-AA1F-BAD5C5994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5C97-57F4-134E-A22B-083F14E70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8868-7571-A340-A763-46C726B5596A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BAE7-E35F-9445-A402-A176E0E2A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3EAC9-98ED-4C49-BB2B-693DF838B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3B32-7832-4941-B766-9FA15C295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C4BCE4-EC87-E947-8480-4DD744685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8492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The ARC Community Greenspace</a:t>
            </a:r>
          </a:p>
          <a:p>
            <a:r>
              <a:rPr lang="en-US" sz="3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Site Preparation 2020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7C54DE-33ED-4340-B963-1C77A9E98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792" y="510356"/>
            <a:ext cx="8640416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4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43AE7C-54A3-CB48-82BC-527C1959C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335"/>
          <a:stretch/>
        </p:blipFill>
        <p:spPr>
          <a:xfrm>
            <a:off x="437108" y="251278"/>
            <a:ext cx="6139776" cy="408285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EEFD0-FF5E-3643-AF9F-CEF9C184A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71" r="16684" b="36194"/>
          <a:stretch/>
        </p:blipFill>
        <p:spPr>
          <a:xfrm>
            <a:off x="5437999" y="4387115"/>
            <a:ext cx="4867773" cy="2284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8B5BB-3428-7141-BC6F-1AC9BF106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34" b="839"/>
          <a:stretch/>
        </p:blipFill>
        <p:spPr>
          <a:xfrm>
            <a:off x="6710612" y="257939"/>
            <a:ext cx="5024179" cy="4076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32FE0-99E8-5647-8280-9B26D6D5A9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472" r="20679" b="31303"/>
          <a:stretch/>
        </p:blipFill>
        <p:spPr>
          <a:xfrm>
            <a:off x="459015" y="4387115"/>
            <a:ext cx="4867773" cy="2219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DA2B3D-670F-974B-BAA4-0A4364FF85FB}"/>
              </a:ext>
            </a:extLst>
          </p:cNvPr>
          <p:cNvSpPr txBox="1"/>
          <p:nvPr/>
        </p:nvSpPr>
        <p:spPr>
          <a:xfrm>
            <a:off x="10415951" y="4471056"/>
            <a:ext cx="1442935" cy="2200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Concrete and Rock-rubble Removal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39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B3B634-F81E-0D41-A0A4-DDF849E40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68" b="8712"/>
          <a:stretch/>
        </p:blipFill>
        <p:spPr>
          <a:xfrm>
            <a:off x="5940680" y="237941"/>
            <a:ext cx="5993711" cy="41563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CB362-E7C9-2544-B9D8-087626FD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6" y="222421"/>
            <a:ext cx="5541787" cy="4156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E5DD9-322F-8247-B1A6-8471C187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680" y="4572320"/>
            <a:ext cx="3232362" cy="2093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4D137-65D2-7D40-86B2-32350F07A9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38"/>
          <a:stretch/>
        </p:blipFill>
        <p:spPr>
          <a:xfrm>
            <a:off x="9263902" y="4578515"/>
            <a:ext cx="2670489" cy="2093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047C71-062B-094D-9CDD-F082D5834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958" y="4566158"/>
            <a:ext cx="2791585" cy="2093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74EC1F-220F-DC46-B057-CE69F10D75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96"/>
          <a:stretch/>
        </p:blipFill>
        <p:spPr>
          <a:xfrm>
            <a:off x="263578" y="4596092"/>
            <a:ext cx="2652709" cy="20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8870D-5A83-A141-9A49-86D2252D0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16" y="208125"/>
            <a:ext cx="8588998" cy="64417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F464D-B6D3-A34F-A225-588D85B7D02F}"/>
              </a:ext>
            </a:extLst>
          </p:cNvPr>
          <p:cNvSpPr txBox="1"/>
          <p:nvPr/>
        </p:nvSpPr>
        <p:spPr>
          <a:xfrm>
            <a:off x="9070911" y="3428999"/>
            <a:ext cx="2960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Topsoil Spread</a:t>
            </a:r>
          </a:p>
          <a:p>
            <a:pPr algn="ctr"/>
            <a:endParaRPr lang="en-US" sz="20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Site Leveled</a:t>
            </a:r>
          </a:p>
          <a:p>
            <a:pPr algn="ctr"/>
            <a:endParaRPr lang="en-US" sz="20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Ready for Hydroseeding</a:t>
            </a:r>
          </a:p>
        </p:txBody>
      </p:sp>
    </p:spTree>
    <p:extLst>
      <p:ext uri="{BB962C8B-B14F-4D97-AF65-F5344CB8AC3E}">
        <p14:creationId xmlns:p14="http://schemas.microsoft.com/office/powerpoint/2010/main" val="223787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50F54F-651E-5D4E-AB41-E4E8E3C01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22"/>
          <a:stretch/>
        </p:blipFill>
        <p:spPr>
          <a:xfrm>
            <a:off x="181580" y="1614790"/>
            <a:ext cx="5620204" cy="415099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13481-3EF5-A840-B9E2-13696DD8A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08"/>
          <a:stretch/>
        </p:blipFill>
        <p:spPr>
          <a:xfrm>
            <a:off x="5914420" y="1614790"/>
            <a:ext cx="6096000" cy="4150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557F7-D5BC-114E-A537-47991A149B96}"/>
              </a:ext>
            </a:extLst>
          </p:cNvPr>
          <p:cNvSpPr txBox="1"/>
          <p:nvPr/>
        </p:nvSpPr>
        <p:spPr>
          <a:xfrm>
            <a:off x="-398834" y="8741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Hydroseeding</a:t>
            </a:r>
          </a:p>
        </p:txBody>
      </p:sp>
    </p:spTree>
    <p:extLst>
      <p:ext uri="{BB962C8B-B14F-4D97-AF65-F5344CB8AC3E}">
        <p14:creationId xmlns:p14="http://schemas.microsoft.com/office/powerpoint/2010/main" val="414938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7C63-4BCD-6E48-8F3C-D344F657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537" y="554083"/>
            <a:ext cx="7071198" cy="16735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Start of Small Rain Garden </a:t>
            </a:r>
            <a:b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Flowers donated by Ernst Conservation Seeds</a:t>
            </a:r>
            <a:b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Planted with community volunteers!</a:t>
            </a:r>
            <a:br>
              <a:rPr lang="en-US" sz="22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en-US" sz="22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F45EF-3D70-E748-B906-1A6C55F5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08"/>
          <a:stretch/>
        </p:blipFill>
        <p:spPr>
          <a:xfrm>
            <a:off x="5128633" y="2227632"/>
            <a:ext cx="6731007" cy="42704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E169A-D365-0D48-A99E-C587604D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" y="359923"/>
            <a:ext cx="4603615" cy="61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8E6F-3754-C74A-A9E4-7F62A801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87" y="736464"/>
            <a:ext cx="580178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Tree Planting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2AB86-7AF2-9F43-BC7E-86B5839FD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9166" y="2423605"/>
            <a:ext cx="5518826" cy="41391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5C858-0C81-024B-97D0-35DB57CF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3" r="20213"/>
          <a:stretch/>
        </p:blipFill>
        <p:spPr>
          <a:xfrm>
            <a:off x="345987" y="295275"/>
            <a:ext cx="5839947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0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48873B-A7AB-9B42-89F6-641EE3600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37" r="17332"/>
          <a:stretch/>
        </p:blipFill>
        <p:spPr>
          <a:xfrm>
            <a:off x="340468" y="184844"/>
            <a:ext cx="7853464" cy="6488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E1EC1-CCAA-AD47-A811-D5FA37EC1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3" r="32674"/>
          <a:stretch/>
        </p:blipFill>
        <p:spPr>
          <a:xfrm>
            <a:off x="8335590" y="184844"/>
            <a:ext cx="3681311" cy="64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4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D4F6-2445-654C-AAF9-CE9E8D8A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542" y="3429000"/>
            <a:ext cx="2979906" cy="3429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Tad-dah!!!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Ready for Winter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&amp;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Next Steps Spring 2021</a:t>
            </a:r>
            <a:br>
              <a:rPr lang="en-US" sz="2000" dirty="0"/>
            </a:br>
            <a:br>
              <a:rPr lang="en-US" sz="2000" dirty="0"/>
            </a:br>
            <a:r>
              <a:rPr lang="en-US" sz="1200" dirty="0"/>
              <a:t>(Note: Snodgrass Mural in top image</a:t>
            </a:r>
            <a:br>
              <a:rPr lang="en-US" sz="1200" dirty="0"/>
            </a:br>
            <a:r>
              <a:rPr lang="en-US" sz="1200" dirty="0"/>
              <a:t>Installation Mural can be viewed on the Art &amp; Environment Facebook page and on Meadville Calendar)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C9023B-3D1A-914A-AD00-2FB692B1F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82" b="33588"/>
          <a:stretch/>
        </p:blipFill>
        <p:spPr>
          <a:xfrm>
            <a:off x="311281" y="3530385"/>
            <a:ext cx="8667345" cy="32262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35CE8-A21A-1747-8728-ED527E362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93" r="898" b="27943"/>
          <a:stretch/>
        </p:blipFill>
        <p:spPr>
          <a:xfrm>
            <a:off x="311280" y="202770"/>
            <a:ext cx="11471041" cy="32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1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8496</TotalTime>
  <Words>84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of Small Rain Garden  Flowers donated by Ernst Conservation Seeds Planted with community volunteers! </vt:lpstr>
      <vt:lpstr>Tree Planting</vt:lpstr>
      <vt:lpstr>PowerPoint Presentation</vt:lpstr>
      <vt:lpstr>Tad-dah!!!  Ready for Winter   &amp;  Next Steps Spring 2021  (Note: Snodgrass Mural in top image Installation Mural can be viewed on the Art &amp; Environment Facebook page and on Meadville Calendar)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Amara Geffen</dc:creator>
  <cp:lastModifiedBy>Amara Geffen</cp:lastModifiedBy>
  <cp:revision>19</cp:revision>
  <dcterms:created xsi:type="dcterms:W3CDTF">2021-02-17T21:07:02Z</dcterms:created>
  <dcterms:modified xsi:type="dcterms:W3CDTF">2021-03-07T19:26:57Z</dcterms:modified>
</cp:coreProperties>
</file>